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62" r:id="rId3"/>
    <p:sldId id="273" r:id="rId4"/>
    <p:sldId id="270" r:id="rId5"/>
    <p:sldId id="276" r:id="rId6"/>
    <p:sldId id="272" r:id="rId7"/>
    <p:sldId id="275" r:id="rId8"/>
    <p:sldId id="278" r:id="rId9"/>
    <p:sldId id="279" r:id="rId10"/>
    <p:sldId id="280" r:id="rId11"/>
    <p:sldId id="269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/>
    <p:restoredTop sz="91233"/>
  </p:normalViewPr>
  <p:slideViewPr>
    <p:cSldViewPr snapToGrid="0" snapToObjects="1">
      <p:cViewPr>
        <p:scale>
          <a:sx n="108" d="100"/>
          <a:sy n="108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D160-57C6-FD4F-836D-EBE3F97FCB8D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18397-EC20-8649-8801-A949590DC5B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83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36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2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1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905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25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67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68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27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9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29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0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12CEF-C8F4-6543-AE57-914ACBDB9CDF}" type="datetimeFigureOut">
              <a:rPr lang="da-DK" smtClean="0"/>
              <a:t>01/10/2018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05EFD-0368-F64B-90CD-653AE9C57B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942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7_yRrrDMCw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-native-training/react-native-elements-app" TargetMode="External"/><Relationship Id="rId4" Type="http://schemas.openxmlformats.org/officeDocument/2006/relationships/hyperlink" Target="https://react-native-training.github.io/react-native-elements/docs/getting_started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react-native-training/react-native-elem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openxmlformats.org/officeDocument/2006/relationships/image" Target="../media/image18.tiff"/><Relationship Id="rId7" Type="http://schemas.openxmlformats.org/officeDocument/2006/relationships/image" Target="../media/image19.png"/><Relationship Id="rId8" Type="http://schemas.openxmlformats.org/officeDocument/2006/relationships/image" Target="../media/image20.tiff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/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Design &amp; Styling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RNE opslagsværk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4976826" y="2103878"/>
            <a:ext cx="22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Components-skærme</a:t>
            </a:r>
          </a:p>
        </p:txBody>
      </p:sp>
      <p:grpSp>
        <p:nvGrpSpPr>
          <p:cNvPr id="40" name="Grupper 39"/>
          <p:cNvGrpSpPr/>
          <p:nvPr/>
        </p:nvGrpSpPr>
        <p:grpSpPr>
          <a:xfrm>
            <a:off x="3307876" y="2616965"/>
            <a:ext cx="5532704" cy="2185987"/>
            <a:chOff x="3275372" y="2905187"/>
            <a:chExt cx="5532704" cy="2185987"/>
          </a:xfrm>
        </p:grpSpPr>
        <p:pic>
          <p:nvPicPr>
            <p:cNvPr id="2" name="Billed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372" y="2905187"/>
              <a:ext cx="825204" cy="21859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Billed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575" y="2905187"/>
              <a:ext cx="1594200" cy="21859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Billede 7"/>
            <p:cNvPicPr>
              <a:picLocks noChangeAspect="1"/>
            </p:cNvPicPr>
            <p:nvPr/>
          </p:nvPicPr>
          <p:blipFill rotWithShape="1">
            <a:blip r:embed="rId4"/>
            <a:srcRect t="8149"/>
            <a:stretch/>
          </p:blipFill>
          <p:spPr>
            <a:xfrm>
              <a:off x="6293475" y="2982662"/>
              <a:ext cx="2514600" cy="436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Billed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476" y="4576676"/>
              <a:ext cx="2514600" cy="4423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Billed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3475" y="4044077"/>
              <a:ext cx="2514600" cy="4516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Billed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3475" y="3499836"/>
              <a:ext cx="2514600" cy="4633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2" name="Lige pilforbindelse 31"/>
            <p:cNvCxnSpPr>
              <a:endCxn id="8" idx="1"/>
            </p:cNvCxnSpPr>
            <p:nvPr/>
          </p:nvCxnSpPr>
          <p:spPr>
            <a:xfrm flipV="1">
              <a:off x="5857775" y="3200798"/>
              <a:ext cx="435700" cy="181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ge pilforbindelse 35"/>
            <p:cNvCxnSpPr/>
            <p:nvPr/>
          </p:nvCxnSpPr>
          <p:spPr>
            <a:xfrm flipV="1">
              <a:off x="5638424" y="3761773"/>
              <a:ext cx="655051" cy="1511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ge pilforbindelse 36"/>
            <p:cNvCxnSpPr/>
            <p:nvPr/>
          </p:nvCxnSpPr>
          <p:spPr>
            <a:xfrm flipV="1">
              <a:off x="5638424" y="4306014"/>
              <a:ext cx="655051" cy="123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ge pilforbindelse 37"/>
            <p:cNvCxnSpPr/>
            <p:nvPr/>
          </p:nvCxnSpPr>
          <p:spPr>
            <a:xfrm flipV="1">
              <a:off x="5638424" y="4772254"/>
              <a:ext cx="655051" cy="1470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14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/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ø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velser fra sidst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genda for i dag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Styles.js</a:t>
            </a:r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flex</a:t>
            </a:r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React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-native-elements</a:t>
            </a: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Øvelser fra sidst</a:t>
            </a:r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0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Remarks fra sidst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Virker ’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expo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start’ ikke, skal du installere </a:t>
            </a:r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expo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-cli med kommandoen:</a:t>
            </a: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npm</a:t>
            </a:r>
            <a:r>
              <a:rPr lang="da-DK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install</a:t>
            </a:r>
            <a:r>
              <a:rPr lang="da-DK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mr-I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–</a:t>
            </a:r>
            <a:r>
              <a:rPr lang="da-DK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 </a:t>
            </a:r>
            <a:r>
              <a:rPr lang="da-DK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expo</a:t>
            </a:r>
            <a:r>
              <a:rPr lang="da-DK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-cli</a:t>
            </a:r>
            <a:endParaRPr lang="da-DK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25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Styles.js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128" y="2275114"/>
            <a:ext cx="51562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12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Styles.js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83" y="2275114"/>
            <a:ext cx="1864139" cy="3656580"/>
          </a:xfrm>
          <a:prstGeom prst="rect">
            <a:avLst/>
          </a:prstGeom>
        </p:spPr>
      </p:pic>
      <p:pic>
        <p:nvPicPr>
          <p:cNvPr id="7" name="Bille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28" y="2275114"/>
            <a:ext cx="3877879" cy="1151845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28" y="3639910"/>
            <a:ext cx="3392833" cy="2275782"/>
          </a:xfrm>
          <a:prstGeom prst="rect">
            <a:avLst/>
          </a:prstGeom>
        </p:spPr>
      </p:pic>
      <p:cxnSp>
        <p:nvCxnSpPr>
          <p:cNvPr id="10" name="Lige pilforbindelse 9"/>
          <p:cNvCxnSpPr/>
          <p:nvPr/>
        </p:nvCxnSpPr>
        <p:spPr>
          <a:xfrm>
            <a:off x="2557669" y="5671930"/>
            <a:ext cx="693531" cy="79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/>
          <p:cNvCxnSpPr/>
          <p:nvPr/>
        </p:nvCxnSpPr>
        <p:spPr>
          <a:xfrm>
            <a:off x="5881441" y="2988365"/>
            <a:ext cx="693531" cy="79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pilforbindelse 11"/>
          <p:cNvCxnSpPr/>
          <p:nvPr/>
        </p:nvCxnSpPr>
        <p:spPr>
          <a:xfrm flipH="1">
            <a:off x="8903252" y="4163785"/>
            <a:ext cx="346765" cy="308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ge pilforbindelse 13"/>
          <p:cNvCxnSpPr/>
          <p:nvPr/>
        </p:nvCxnSpPr>
        <p:spPr>
          <a:xfrm flipH="1">
            <a:off x="8729869" y="5177576"/>
            <a:ext cx="346765" cy="308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flex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275114"/>
            <a:ext cx="9144000" cy="3777343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https://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www.youtube.com/watch?v=7_yRrrDMCwQ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934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react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-native-elements (RNE)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169097"/>
            <a:ext cx="9144000" cy="4390729"/>
          </a:xfrm>
        </p:spPr>
        <p:txBody>
          <a:bodyPr>
            <a:normAutofit fontScale="92500" lnSpcReduction="10000"/>
          </a:bodyPr>
          <a:lstStyle/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Calibri" charset="0"/>
                <a:cs typeface="Calibri" charset="0"/>
              </a:rPr>
              <a:t>GitHub</a:t>
            </a: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https://github.com/react-native-training/react-native-elements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Demo-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app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</a:p>
          <a:p>
            <a:r>
              <a:rPr lang="da-DK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(husk kommandoerne: ’</a:t>
            </a:r>
            <a:r>
              <a:rPr lang="da-DK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git</a:t>
            </a:r>
            <a:r>
              <a:rPr lang="da-DK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clone</a:t>
            </a:r>
            <a:r>
              <a:rPr lang="da-DK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’ &amp; ’</a:t>
            </a:r>
            <a:r>
              <a:rPr lang="da-DK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npm</a:t>
            </a:r>
            <a:r>
              <a:rPr lang="da-DK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install</a:t>
            </a:r>
            <a:r>
              <a:rPr lang="da-DK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’ inde i projektet)</a:t>
            </a:r>
            <a:endParaRPr lang="da-DK" sz="17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3"/>
              </a:rPr>
              <a:t>https://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3"/>
              </a:rPr>
              <a:t>github.com/react-native-training/react-native-elements-app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Documentation</a:t>
            </a:r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4"/>
              </a:rPr>
              <a:t>https://react-native-training.github.io/react-native-elements/docs/getting_started.html</a:t>
            </a:r>
            <a:r>
              <a:rPr lang="da-DK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npm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install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--save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react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-native-elements”</a:t>
            </a:r>
          </a:p>
          <a:p>
            <a:r>
              <a:rPr lang="da-DK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vs</a:t>
            </a:r>
            <a:endParaRPr lang="da-DK" sz="1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”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npm-install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--save react-native-elements@1.0.0-beta5” </a:t>
            </a:r>
            <a:endParaRPr lang="da-DK" sz="1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22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react</a:t>
            </a:r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-native-elements (RNE)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>
          <a:xfrm>
            <a:off x="1502228" y="2169097"/>
            <a:ext cx="9144000" cy="4390729"/>
          </a:xfrm>
        </p:spPr>
        <p:txBody>
          <a:bodyPr>
            <a:normAutofit/>
          </a:bodyPr>
          <a:lstStyle/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Kan være forvirrende, benyt blot som inspiration til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styles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 af 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react</a:t>
            </a:r>
            <a:r>
              <a:rPr lang="da-DK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-native-elements </a:t>
            </a:r>
            <a:r>
              <a:rPr lang="da-DK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</a:t>
            </a:r>
            <a:r>
              <a:rPr lang="da-DK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ppen</a:t>
            </a:r>
            <a:endParaRPr lang="da-DK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3" name="Grupper 42"/>
          <p:cNvGrpSpPr>
            <a:grpSpLocks noChangeAspect="1"/>
          </p:cNvGrpSpPr>
          <p:nvPr/>
        </p:nvGrpSpPr>
        <p:grpSpPr>
          <a:xfrm>
            <a:off x="497138" y="3486966"/>
            <a:ext cx="11308419" cy="2296559"/>
            <a:chOff x="-531562" y="3558865"/>
            <a:chExt cx="13366473" cy="2714517"/>
          </a:xfrm>
        </p:grpSpPr>
        <p:pic>
          <p:nvPicPr>
            <p:cNvPr id="34" name="Billed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702" y="3558867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Billed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088" y="3558865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6" name="Billed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1562" y="3558865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Billed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960" y="3558865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Billed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04" y="3558865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Billed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570" y="3558866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0" name="Billede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136" y="3558866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Billede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68" y="3558867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Billed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7834" y="3558867"/>
              <a:ext cx="1285823" cy="2714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071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02228" y="1045029"/>
            <a:ext cx="9144000" cy="1017134"/>
          </a:xfrm>
        </p:spPr>
        <p:txBody>
          <a:bodyPr>
            <a:normAutofit/>
          </a:bodyPr>
          <a:lstStyle/>
          <a:p>
            <a:r>
              <a:rPr lang="da-DK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RNE opslagsværk</a:t>
            </a:r>
            <a:endParaRPr lang="da-DK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4" y="2969171"/>
            <a:ext cx="788443" cy="1928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kstfelt 5"/>
          <p:cNvSpPr txBox="1"/>
          <p:nvPr/>
        </p:nvSpPr>
        <p:spPr>
          <a:xfrm>
            <a:off x="229869" y="2505404"/>
            <a:ext cx="1568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mtClean="0"/>
              <a:t>Login-skærme:</a:t>
            </a:r>
            <a:endParaRPr lang="da-DK" dirty="0" smtClean="0"/>
          </a:p>
          <a:p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99" y="2969172"/>
            <a:ext cx="930932" cy="119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kstfelt 8"/>
          <p:cNvSpPr txBox="1"/>
          <p:nvPr/>
        </p:nvSpPr>
        <p:spPr>
          <a:xfrm>
            <a:off x="2281456" y="2516307"/>
            <a:ext cx="144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Profil-skærm:</a:t>
            </a:r>
          </a:p>
          <a:p>
            <a:endParaRPr lang="da-DK" dirty="0"/>
          </a:p>
        </p:txBody>
      </p:sp>
      <p:pic>
        <p:nvPicPr>
          <p:cNvPr id="12" name="Billed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491" y="2946762"/>
            <a:ext cx="747356" cy="195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led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051" y="2952082"/>
            <a:ext cx="834701" cy="517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kstfelt 13"/>
          <p:cNvSpPr txBox="1"/>
          <p:nvPr/>
        </p:nvSpPr>
        <p:spPr>
          <a:xfrm>
            <a:off x="4193683" y="2505359"/>
            <a:ext cx="147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Lists-skærme:</a:t>
            </a:r>
          </a:p>
          <a:p>
            <a:endParaRPr lang="da-DK" dirty="0"/>
          </a:p>
        </p:txBody>
      </p:sp>
      <p:pic>
        <p:nvPicPr>
          <p:cNvPr id="17" name="Billed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683" y="2916885"/>
            <a:ext cx="747356" cy="1960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Billed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077" y="2916885"/>
            <a:ext cx="844954" cy="1020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kstfelt 18"/>
          <p:cNvSpPr txBox="1"/>
          <p:nvPr/>
        </p:nvSpPr>
        <p:spPr>
          <a:xfrm>
            <a:off x="4998491" y="3937590"/>
            <a:ext cx="919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>
                <a:solidFill>
                  <a:srgbClr val="FF0000"/>
                </a:solidFill>
              </a:rPr>
              <a:t>Se </a:t>
            </a:r>
            <a:r>
              <a:rPr lang="da-DK" sz="1200" dirty="0" err="1" smtClean="0">
                <a:solidFill>
                  <a:srgbClr val="FF0000"/>
                </a:solidFill>
              </a:rPr>
              <a:t>lists_home</a:t>
            </a:r>
            <a:r>
              <a:rPr lang="da-DK" sz="1200" dirty="0" smtClean="0">
                <a:solidFill>
                  <a:srgbClr val="FF0000"/>
                </a:solidFill>
              </a:rPr>
              <a:t> på næste slide også</a:t>
            </a:r>
            <a:endParaRPr lang="da-DK" sz="1200" dirty="0">
              <a:solidFill>
                <a:srgbClr val="FF0000"/>
              </a:solidFill>
            </a:endParaRPr>
          </a:p>
        </p:txBody>
      </p:sp>
      <p:pic>
        <p:nvPicPr>
          <p:cNvPr id="20" name="Billed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692" y="2916885"/>
            <a:ext cx="762636" cy="193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kstfelt 20"/>
          <p:cNvSpPr txBox="1"/>
          <p:nvPr/>
        </p:nvSpPr>
        <p:spPr>
          <a:xfrm>
            <a:off x="6134429" y="2495400"/>
            <a:ext cx="163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Ratings-skærm:</a:t>
            </a:r>
          </a:p>
          <a:p>
            <a:endParaRPr lang="da-DK" dirty="0"/>
          </a:p>
        </p:txBody>
      </p:sp>
      <p:pic>
        <p:nvPicPr>
          <p:cNvPr id="24" name="Billed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747" y="3086126"/>
            <a:ext cx="889248" cy="42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kstfelt 24"/>
          <p:cNvSpPr txBox="1"/>
          <p:nvPr/>
        </p:nvSpPr>
        <p:spPr>
          <a:xfrm>
            <a:off x="6955441" y="2832210"/>
            <a:ext cx="10358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smtClean="0"/>
              <a:t>views/</a:t>
            </a:r>
            <a:r>
              <a:rPr lang="da-DK" sz="1050" dirty="0" err="1" smtClean="0"/>
              <a:t>ratings.js</a:t>
            </a:r>
            <a:endParaRPr lang="da-DK" sz="1050" dirty="0"/>
          </a:p>
        </p:txBody>
      </p:sp>
      <p:sp>
        <p:nvSpPr>
          <p:cNvPr id="27" name="Tekstfelt 26"/>
          <p:cNvSpPr txBox="1"/>
          <p:nvPr/>
        </p:nvSpPr>
        <p:spPr>
          <a:xfrm>
            <a:off x="8079251" y="2504659"/>
            <a:ext cx="158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Pricing</a:t>
            </a:r>
            <a:r>
              <a:rPr lang="da-DK" dirty="0" smtClean="0"/>
              <a:t>-skærm:</a:t>
            </a:r>
          </a:p>
          <a:p>
            <a:endParaRPr lang="da-DK" dirty="0"/>
          </a:p>
        </p:txBody>
      </p:sp>
      <p:sp>
        <p:nvSpPr>
          <p:cNvPr id="29" name="Tekstfelt 28"/>
          <p:cNvSpPr txBox="1"/>
          <p:nvPr/>
        </p:nvSpPr>
        <p:spPr>
          <a:xfrm>
            <a:off x="8900263" y="284146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smtClean="0"/>
              <a:t>views/</a:t>
            </a:r>
            <a:r>
              <a:rPr lang="da-DK" sz="1050" dirty="0" err="1" smtClean="0"/>
              <a:t>pricing.js</a:t>
            </a:r>
            <a:endParaRPr lang="da-DK" sz="1050" dirty="0"/>
          </a:p>
        </p:txBody>
      </p:sp>
      <p:sp>
        <p:nvSpPr>
          <p:cNvPr id="31" name="Tekstfelt 30"/>
          <p:cNvSpPr txBox="1"/>
          <p:nvPr/>
        </p:nvSpPr>
        <p:spPr>
          <a:xfrm>
            <a:off x="10109768" y="2520439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Settings</a:t>
            </a:r>
            <a:r>
              <a:rPr lang="da-DK" dirty="0" smtClean="0"/>
              <a:t>-skærm:</a:t>
            </a:r>
          </a:p>
          <a:p>
            <a:endParaRPr lang="da-DK" dirty="0"/>
          </a:p>
        </p:txBody>
      </p:sp>
      <p:sp>
        <p:nvSpPr>
          <p:cNvPr id="33" name="Tekstfelt 32"/>
          <p:cNvSpPr txBox="1"/>
          <p:nvPr/>
        </p:nvSpPr>
        <p:spPr>
          <a:xfrm>
            <a:off x="10930780" y="2857249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smtClean="0"/>
              <a:t>views/</a:t>
            </a:r>
            <a:r>
              <a:rPr lang="da-DK" sz="1050" dirty="0" err="1" smtClean="0"/>
              <a:t>settings.js</a:t>
            </a:r>
            <a:endParaRPr lang="da-DK" sz="1050" dirty="0"/>
          </a:p>
        </p:txBody>
      </p:sp>
      <p:pic>
        <p:nvPicPr>
          <p:cNvPr id="34" name="Billed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125" y="3066140"/>
            <a:ext cx="699621" cy="47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Billed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2110" y="3066140"/>
            <a:ext cx="977204" cy="458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Billed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6113" y="2919443"/>
            <a:ext cx="689055" cy="1977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Billede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2160" y="2916885"/>
            <a:ext cx="723100" cy="1980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6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132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Kontortema</vt:lpstr>
      <vt:lpstr>Design &amp; Styling</vt:lpstr>
      <vt:lpstr>agenda for i dag</vt:lpstr>
      <vt:lpstr>Remarks fra sidst</vt:lpstr>
      <vt:lpstr>Styles.js</vt:lpstr>
      <vt:lpstr>Styles.js</vt:lpstr>
      <vt:lpstr>flex</vt:lpstr>
      <vt:lpstr>react-native-elements (RNE)</vt:lpstr>
      <vt:lpstr>react-native-elements (RNE)</vt:lpstr>
      <vt:lpstr>RNE opslagsværk</vt:lpstr>
      <vt:lpstr>RNE opslagsværk</vt:lpstr>
      <vt:lpstr>øvelser fra sidst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Microsoft Office-bruger</dc:creator>
  <cp:lastModifiedBy>Emil Stepanian</cp:lastModifiedBy>
  <cp:revision>73</cp:revision>
  <dcterms:created xsi:type="dcterms:W3CDTF">2017-01-03T18:41:42Z</dcterms:created>
  <dcterms:modified xsi:type="dcterms:W3CDTF">2018-10-01T10:29:12Z</dcterms:modified>
</cp:coreProperties>
</file>